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DAF8-5FB6-4BC0-96B8-707E9FB83A34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A5EB-2528-4027-8B3D-235F322933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955B-20BA-4454-948B-ABDD826163D1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DBFF-2C40-4651-B9B5-6CA61D4237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A53F-D7FB-4A63-9ACA-740599B711D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2168-464C-477A-9577-646524F4F3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DD3F-164D-4D64-9DD2-8971DBFEF44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02CA-6608-4050-9771-BF310FC2A1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8E28-BC96-43BE-A258-C3F0496C2F88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DBE0-2CD7-42DD-9E95-A005EC8F18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6AFF-2B5D-4251-8D18-5D765306F26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5106-DBBA-4974-B882-B337310746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0CDF-7CC4-41E3-BA11-FA876D30BDA0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95D0-287D-43EC-ACB6-2B6323ECCB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EE80-04E7-41F6-8E38-3D31E0048820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10717-34AB-48C1-AE65-67A9B3661D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239B-79C3-418D-98E0-90E2B81AEDA8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7201-9868-49E2-8E4C-12F1EEC250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79BE-46A1-455D-9F69-E61DA5E586F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2F497-B2BB-4068-B281-29226882E7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27F7-DB72-4507-8E23-3E002810EB3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B60D-B5B4-476F-99B2-33FD16E0DC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6792E-CC85-4499-BEAC-F23408E3F75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4BB5A-D4ED-45EB-806D-5B31FBB1DE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86BA-DC47-4D70-9205-B766F87F1529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0AC8-F801-4C17-B196-E67A1E48EF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74BD-A33E-44AD-BAA9-55043FB8C8B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71CD2-C400-48E0-AACE-F10D8722D5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D780-F193-42F4-AE4A-34BB17F3B17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35FB-21C6-487F-A1CC-25436D30E0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F925-672D-4338-AA8B-DEB4C930D334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040E-C51C-436E-B693-510DA4B81E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0B6D-CEF6-4FCD-985E-537561C0ACB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329A-A644-4BE1-AF02-DFDD6D256E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EC633C1-F963-479E-8805-A27706D03AD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A47931B-DCE2-4AEF-A9B9-252D17144E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67" r:id="rId12"/>
    <p:sldLayoutId id="2147483655" r:id="rId13"/>
    <p:sldLayoutId id="2147483668" r:id="rId14"/>
    <p:sldLayoutId id="2147483654" r:id="rId15"/>
    <p:sldLayoutId id="2147483653" r:id="rId16"/>
    <p:sldLayoutId id="21474836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80010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Oración ante la cruz de los milagros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3" y="685800"/>
            <a:ext cx="10971212" cy="55737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defRPr/>
            </a:pPr>
            <a:r>
              <a:rPr lang="es-A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 </a:t>
            </a: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Jesucristo, </a:t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venimos a consagrarnos a Ti, </a:t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la Santísima Cruz de los Milagros, </a:t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 de nuestro pueblo correntino </a:t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signo de tu inmenso amor por nosotros.</a:t>
            </a:r>
            <a:r>
              <a:rPr lang="es-AR" sz="3500" dirty="0">
                <a:solidFill>
                  <a:schemeClr val="bg1"/>
                </a:solidFill>
              </a:rPr>
              <a:t> </a:t>
            </a: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endParaRPr lang="es-A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3" y="685800"/>
            <a:ext cx="10906125" cy="5573713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Ilumínanos con tu Espíritu, </a:t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conocerte más y seguir tus pasos, </a:t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abrazarnos a tu cruz y vivir en tu amistad, </a:t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vencer contigo el pecado, la muerte y el mal. </a:t>
            </a: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endParaRPr lang="es-A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3" y="685800"/>
            <a:ext cx="11022012" cy="55737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defRPr/>
            </a:pPr>
            <a:r>
              <a:rPr lang="es-AR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Jesucristo, vida y esperanza nuestra! </a:t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Recuérdanos siempre que el amor todo lo puede; </a:t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compartir con los más pobres </a:t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hace misioneros de tu misericordia, </a:t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nos muestra el camino que nos lleva al cielo. </a:t>
            </a: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endParaRPr lang="es-A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3" y="685800"/>
            <a:ext cx="8534400" cy="5573713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Guía: Te adoramos Cristo y te bendecimos </a:t>
            </a:r>
            <a:b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Todos: Porque por tu santa cruz </a:t>
            </a:r>
            <a:b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redimiste al mundo. Amén.</a:t>
            </a:r>
          </a:p>
          <a:p>
            <a:pPr fontAlgn="auto">
              <a:defRPr/>
            </a:pP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> </a:t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bg2">
                    <a:lumMod val="75000"/>
                  </a:schemeClr>
                </a:solidFill>
              </a:rPr>
            </a:br>
            <a:endParaRPr lang="es-A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116</Words>
  <Application>Microsoft Office PowerPoint</Application>
  <PresentationFormat>Personalizado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Century Gothic</vt:lpstr>
      <vt:lpstr>Arial</vt:lpstr>
      <vt:lpstr>Wingdings 3</vt:lpstr>
      <vt:lpstr>Calibri</vt:lpstr>
      <vt:lpstr>Sector</vt:lpstr>
      <vt:lpstr>Sector</vt:lpstr>
      <vt:lpstr>Sector</vt:lpstr>
      <vt:lpstr>Sector</vt:lpstr>
      <vt:lpstr>ORACIÓN ANTE LA CRUZ DE LOS MILAGROS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Oración ante la cruz de los milagros</dc:title>
  <dc:creator>Martin Daniel Gonzalez</dc:creator>
  <cp:lastModifiedBy>Cliente</cp:lastModifiedBy>
  <cp:revision>1</cp:revision>
  <dcterms:created xsi:type="dcterms:W3CDTF">2014-07-05T23:40:49Z</dcterms:created>
  <dcterms:modified xsi:type="dcterms:W3CDTF">2014-08-19T11:53:39Z</dcterms:modified>
</cp:coreProperties>
</file>